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</p:sldMasterIdLst>
  <p:notesMasterIdLst>
    <p:notesMasterId r:id="rId3"/>
  </p:notesMasterIdLst>
  <p:sldIdLst>
    <p:sldId id="258" r:id="rId2"/>
  </p:sldIdLst>
  <p:sldSz cx="13004800" cy="9753600"/>
  <p:notesSz cx="6858000" cy="9144000"/>
  <p:defaultTextStyle>
    <a:defPPr>
      <a:defRPr lang="ru-RU"/>
    </a:defPPr>
    <a:lvl1pPr algn="l" defTabSz="130009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49254" indent="-192078" algn="l" defTabSz="130009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0097" indent="-385743" algn="l" defTabSz="130009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949350" indent="-577820" algn="l" defTabSz="130009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600193" indent="-771485" algn="l" defTabSz="130009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84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060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236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413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66FF33"/>
    <a:srgbClr val="F20E9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7491" autoAdjust="0"/>
  </p:normalViewPr>
  <p:slideViewPr>
    <p:cSldViewPr>
      <p:cViewPr varScale="1">
        <p:scale>
          <a:sx n="62" d="100"/>
          <a:sy n="62" d="100"/>
        </p:scale>
        <p:origin x="1494" y="6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922F47-9CBD-402B-9FBC-C6DB87A42637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5D9F11-FA61-4F2C-9403-A235980DA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583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7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3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0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EE2C84-D0CD-43B7-834F-C7D6C5FDF2E6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6633454"/>
            <a:ext cx="1301488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75360" y="2492589"/>
            <a:ext cx="11054080" cy="260232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75360" y="5136508"/>
            <a:ext cx="11054080" cy="1706246"/>
          </a:xfrm>
        </p:spPr>
        <p:txBody>
          <a:bodyPr lIns="65023" rIns="65023"/>
          <a:lstStyle>
            <a:lvl1pPr marL="0" marR="91032" indent="0" algn="r">
              <a:buNone/>
              <a:defRPr>
                <a:solidFill>
                  <a:schemeClr val="tx2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354" y="7044267"/>
            <a:ext cx="13010155" cy="2719414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1C705A-DD95-4B1E-B11B-F535BAE6AEC5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DBF261-FC8D-47D0-AEAC-A62802CE1F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240" y="2106780"/>
            <a:ext cx="11704320" cy="623796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5243D3-C488-4F0A-96A5-40242D8807A8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EBF35-90B2-4AF8-A05E-70DC8C2727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33708" y="390600"/>
            <a:ext cx="2527957" cy="795414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240" y="390600"/>
            <a:ext cx="8994987" cy="795414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CCF9B9-348B-47B1-AB25-55D1C168F1E2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70453-48BA-469B-B037-90300B4C03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C3592-F5B1-441A-AF80-3F33BCF52610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0F583-60CE-4E2D-AA9C-14993D87C3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379" y="1507146"/>
            <a:ext cx="11054080" cy="26009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78970" y="4169546"/>
            <a:ext cx="6502400" cy="2069174"/>
          </a:xfrm>
        </p:spPr>
        <p:txBody>
          <a:bodyPr lIns="130046" rIns="130046" anchor="t"/>
          <a:lstStyle>
            <a:lvl1pPr marL="0" indent="0" algn="l"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49E8E-22A7-49A1-939A-B0B1C8EFF45A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6A40F-9677-412A-A92D-1F5A32744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5172167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907042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240" y="2106778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10773" y="2106778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24E676-FDFB-4F0E-B8E2-AAA5700F3CC3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FE33-17F1-4E09-AEE4-24BA51BB3C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88338"/>
            <a:ext cx="11704320" cy="1625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7694507"/>
            <a:ext cx="5746045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009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6260" y="7694507"/>
            <a:ext cx="5748302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6009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50240" y="2054108"/>
            <a:ext cx="5746045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6259" y="2054108"/>
            <a:ext cx="5748302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351C3-32F2-4647-A15F-746945EC89E1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176A9-E921-491D-848E-A2A988BA38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1361D-8D45-4AC0-806F-C651569631BC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B0B44-3FD6-4A6E-A7F9-BD4829336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D31B40-72D3-4AA2-A9F7-60CFD1B8D966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63ED9-DA4D-41F0-8162-9931E38B71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480" y="6935893"/>
            <a:ext cx="10640748" cy="6502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285653" y="7616145"/>
            <a:ext cx="5652753" cy="1300480"/>
          </a:xfrm>
        </p:spPr>
        <p:txBody>
          <a:bodyPr/>
          <a:lstStyle>
            <a:lvl1pPr marL="0" indent="0" algn="r">
              <a:buNone/>
              <a:defRPr sz="23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300480" y="390144"/>
            <a:ext cx="10637926" cy="650240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567334" y="9113520"/>
            <a:ext cx="2731008" cy="520192"/>
          </a:xfrm>
        </p:spPr>
        <p:txBody>
          <a:bodyPr/>
          <a:lstStyle/>
          <a:p>
            <a:pPr>
              <a:defRPr/>
            </a:pPr>
            <a:fld id="{E46644B2-4CFF-4295-B93D-8AE375D214DD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8ABAD-193C-44FC-8991-53F6B4C4BA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3086" y="7741727"/>
            <a:ext cx="10187093" cy="921930"/>
          </a:xfrm>
          <a:noFill/>
        </p:spPr>
        <p:txBody>
          <a:bodyPr lIns="130046" tIns="0" rIns="130046" anchor="t"/>
          <a:lstStyle>
            <a:lvl1pPr marL="0" marR="26009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5120" y="270177"/>
            <a:ext cx="12354560" cy="62423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83B561-1FE2-439A-A63E-C2826C231A72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229436" y="9113521"/>
            <a:ext cx="3343191" cy="5192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5DB1A8-429E-4AE3-A5F4-BAD2255B25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120" y="6919284"/>
            <a:ext cx="11485059" cy="80024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1018932" y="7113946"/>
            <a:ext cx="5407293" cy="2052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6175" y="8227588"/>
            <a:ext cx="5407293" cy="11921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593" y="8236449"/>
            <a:ext cx="4838847" cy="1537234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046" tIns="65023" rIns="130046" bIns="65023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3137" y="8231450"/>
            <a:ext cx="4843391" cy="15422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2322293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2057168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1018932" y="7113946"/>
            <a:ext cx="5407293" cy="2052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6175" y="8227588"/>
            <a:ext cx="5407293" cy="11921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593" y="8236449"/>
            <a:ext cx="4838847" cy="1537234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0046" tIns="65023" rIns="130046" bIns="65023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3137" y="8231450"/>
            <a:ext cx="4843391" cy="15422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50240" y="2106778"/>
            <a:ext cx="11704320" cy="6436925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9567334" y="9113520"/>
            <a:ext cx="2731008" cy="520192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94D2D8-A44A-4466-90EB-88D6BB4ABD88}" type="datetimeFigureOut">
              <a:rPr lang="ru-RU" smtClean="0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6229436" y="9113521"/>
            <a:ext cx="3343191" cy="519289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2298342" y="9113521"/>
            <a:ext cx="520192" cy="519289"/>
          </a:xfrm>
          <a:prstGeom prst="rect">
            <a:avLst/>
          </a:prstGeom>
        </p:spPr>
        <p:txBody>
          <a:bodyPr vert="horz" lIns="130046" tIns="65023" rIns="130046" bIns="65023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AF4D38-3884-4B59-A2A6-0E9CB5B377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l" rtl="0" eaLnBrk="1" latinLnBrk="0" hangingPunct="1">
        <a:spcBef>
          <a:spcPct val="0"/>
        </a:spcBef>
        <a:buNone/>
        <a:defRPr kumimoji="0" sz="5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20184" indent="-364129" algn="l" rtl="0" eaLnBrk="1" latinLnBrk="0" hangingPunct="1">
        <a:spcBef>
          <a:spcPts val="569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13" indent="-325115" algn="l" rtl="0" eaLnBrk="1" latinLnBrk="0" hangingPunct="1">
        <a:spcBef>
          <a:spcPts val="461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432" indent="-325115" algn="l" rtl="0" eaLnBrk="1" latinLnBrk="0" hangingPunct="1">
        <a:spcBef>
          <a:spcPts val="498"/>
        </a:spcBef>
        <a:buClr>
          <a:schemeClr val="accent2"/>
        </a:buClr>
        <a:buSzPct val="100000"/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575" indent="-325115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690" indent="-325115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804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919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26034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149" indent="-325115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fon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3359129" y="447644"/>
            <a:ext cx="8143932" cy="7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300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Анонимные </a:t>
            </a:r>
            <a:r>
              <a:rPr lang="ru-RU" sz="4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Алкоголики</a:t>
            </a:r>
            <a:endParaRPr lang="ru-RU" sz="4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Рисунок 17" descr="аа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295" y="233330"/>
            <a:ext cx="1285884" cy="1285884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430171" y="1733528"/>
            <a:ext cx="12287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Анонимные Алкоголики являются добровольным всемирным содружеством мужчин и женщин из всех слоев общества, которые собираются вместе, чтобы обрести и поддерживать трезвость. Единственное условие для того, чтобы стать членом АА - это желание бросить пить. В АА не платят ни вступительных, ни членских взносов.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0169" y="3233726"/>
            <a:ext cx="12215899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95268">
              <a:lnSpc>
                <a:spcPct val="12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Содружество «Анонимные алкоголики» не связано с вероисповеданием, политическим</a:t>
            </a:r>
          </a:p>
          <a:p>
            <a:pPr indent="-395268">
              <a:lnSpc>
                <a:spcPct val="12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направлением, организацией или учреждением; стремится не вступать в полемику  по каким бы то ни было вопросам; не поддерживает и не выступает против чьих бы то ни было интересов.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609" y="5662618"/>
            <a:ext cx="35719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8074037" y="8877328"/>
            <a:ext cx="442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наш сайт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aa-sibir.ru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02136" y="5591181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Иркутск: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8-902-768-18-03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956-345  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8-914-895-63-45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Ангарск: 8-914-883-95-66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Слюдянка: 8-983-442-47-59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Бодайбо: 8-950-099-82-66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02137" y="8663014"/>
            <a:ext cx="35004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Братск : 8-924-829-06-50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73178" y="4591049"/>
            <a:ext cx="10930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791" indent="-395268"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Содружество «Анонимные Алкоголики» — это ценный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 современного общества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2628</TotalTime>
  <Words>113</Words>
  <Application>Microsoft Office PowerPoint</Application>
  <PresentationFormat>Произвольный</PresentationFormat>
  <Paragraphs>17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Открытая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ponibel</dc:creator>
  <cp:lastModifiedBy>Vadik ZHigalov</cp:lastModifiedBy>
  <cp:revision>258</cp:revision>
  <dcterms:created xsi:type="dcterms:W3CDTF">2010-06-03T21:31:28Z</dcterms:created>
  <dcterms:modified xsi:type="dcterms:W3CDTF">2016-02-20T09:19:00Z</dcterms:modified>
</cp:coreProperties>
</file>